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04" r:id="rId4"/>
  </p:sldMasterIdLst>
  <p:notesMasterIdLst>
    <p:notesMasterId r:id="rId13"/>
  </p:notesMasterIdLst>
  <p:sldIdLst>
    <p:sldId id="317" r:id="rId5"/>
    <p:sldId id="328" r:id="rId6"/>
    <p:sldId id="329" r:id="rId7"/>
    <p:sldId id="330" r:id="rId8"/>
    <p:sldId id="331" r:id="rId9"/>
    <p:sldId id="333" r:id="rId10"/>
    <p:sldId id="332" r:id="rId11"/>
    <p:sldId id="350" r:id="rId12"/>
  </p:sldIdLst>
  <p:sldSz cx="9144000" cy="6858000" type="screen4x3"/>
  <p:notesSz cx="6858000" cy="9144000"/>
  <p:embeddedFontLst>
    <p:embeddedFont>
      <p:font typeface="Lato Medium" panose="020F0502020204030203" pitchFamily="34" charset="0"/>
      <p:regular r:id="rId14"/>
      <p: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87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87A4D-C7B1-403B-AD43-D34DE45D21EB}" v="4" dt="2024-03-08T20:26:36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3357" autoAdjust="0"/>
  </p:normalViewPr>
  <p:slideViewPr>
    <p:cSldViewPr showGuides="1">
      <p:cViewPr varScale="1">
        <p:scale>
          <a:sx n="80" d="100"/>
          <a:sy n="80" d="100"/>
        </p:scale>
        <p:origin x="10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04251FFF-110F-4F07-8FAE-880169DDDE48}" type="datetimeFigureOut">
              <a:rPr lang="en-US" smtClean="0"/>
              <a:pPr>
                <a:defRPr/>
              </a:pPr>
              <a:t>3/12/2024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F656C7A7-94AF-4D7B-8A51-4512C7E87AD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0AAAEC1-8C38-5097-6570-B852C209B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0EB5F-2930-4FD0-A20B-FEB039232A2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A220E7D-980D-6623-EDBE-3DE93F24F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D897057-058A-0E4F-05FE-A183273FD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04053A8-C42D-F121-7245-00DE11E44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022AB-6E40-4C0E-9402-07CBF9A7633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9F5AA30-9D1C-131F-EE6B-B3222417F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1D69DD7-8058-41D9-20F8-703AAF3E6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5F12C4C-4762-3712-8C7F-7CCB86163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9B25A7-8D73-4CA7-929B-F22F9BD0773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0C79DCD-B5D7-33A9-E538-B14EF5941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2010B9A-AB2D-C1AB-D5EB-7A8BC8E23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DAB9A2C-EA27-003C-4E84-85D7F38E0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B6B2D-13FC-4E04-9D87-62BCF4AD1B9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24F9C41-88FB-1CCC-BD47-E4B3885AD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1BE7BDF-0A17-44D8-BF29-E0EFFB164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852CDE3-0C43-0241-0B88-65A5D21E5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1B842-6E21-4693-81FD-01C83A152F3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A43682C-322F-7C01-2E3A-0947A1837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820FDEF-BC47-F914-4B97-88AE950DE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CF7DF69-A9BD-1A83-EF4B-DDEE88C52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14EB8-7752-423D-8B2C-FE092336B5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13A7C61-1DAC-6B6B-5A7B-F9FAB0B97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548EC37-1799-8CFB-5AA1-7786C9892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EF1CEF6-DCC3-2CE1-723C-42750F921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9C334-8436-4ECF-8DF9-5056D7F2ABE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935931E-4E0D-D57E-2E71-B47C31218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FF3E726-2743-E3AD-022E-6448385A3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ECAF61F-5486-B576-48A8-212D8BF4A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E1BCB-3C90-46C2-8DAF-62E4D34D6B4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D00C04D-E1A7-C3BB-60E6-C0F7A22E2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57E88E4-3AA3-ED0F-D8B2-4AB0C0679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6577D2-BE03-86F2-9EC4-FC343FE11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A8DB02-1372-0D1D-84B4-C825FBE6B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8884E-024D-36F1-48A8-260B9B5C7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23CA-9F1F-44E3-81FD-F5B3A9E8F5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34652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F302A-F928-045D-7C99-7AD79501D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9D94D-104B-781C-E56C-DD01FF1D3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83C3A-D629-5ED4-29F5-4B8F28869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096B-1D8F-4077-A707-3833D7EDE8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395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AFD0C-F637-0293-C916-0D6154919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2CFB5-4402-B3AD-7FE4-873E22260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E76AEE-8310-D228-15F2-C8C86A8ED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790F-BB11-4360-B9DA-F04611CEFF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4568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4B5D6-FE6A-95B0-04BC-A3614B323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166D29-2D74-D222-5911-12A2FBD2A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889EA-02D8-91E8-92FA-59269040F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26C9-94B0-46FA-9882-4B6B384C2E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94790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075CAD-9BF3-1359-98D0-3D42A59D9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61059-B4BD-43E6-3213-23776DD1B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C603AE-AACD-7291-4D94-FB8EDEF0C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DAC3-A52F-4B80-AC7A-483B3F4FA6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90097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1120-EEDA-17B7-FBE9-2BD063B49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FB6B3-4F85-8A1F-239A-E6CD6E729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D37C7-BD28-7E34-B86A-6B23D0C91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E520-9A44-48DD-B28E-0F623F9EBF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13394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0BC27A-526E-F023-CD23-B9BBBA239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4062A9-599F-3F40-C1DB-A5AB6329C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7C87B8-CF88-994F-3679-E9B0D4605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B1A4-9139-4126-BDDD-F946EE3BD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39444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80AFCB-9411-9BED-2DBE-4577F8785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E9EA87-DCC7-2510-F2FE-038D0AC87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5D031-68DA-1ED3-7DD8-AFE9F14C8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55F4-A495-44AE-9032-0449CD7ACD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2858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67BD90-AAD7-BE53-8075-D1CEBBD67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054D38-685C-9E55-E3B0-CD3EA8D8C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195342-B3F7-810B-4AFB-95040086A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D4CF-3BFE-48B6-A2BC-95D4D74B49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26299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05A2-40A5-BCEF-8A2D-4B5D54D4F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57843-BFB5-AFCB-31A8-0A23F6B9F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2312A-BBB5-666E-726C-944F333E2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52B8-3BBC-40EF-ABF6-40C12230A2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032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7E9C3-63BC-DA3F-998C-AFEA4EC15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4C3A-97C1-B9F8-C7DB-B31E5477B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5BA6A-2CA6-CD38-0A08-D70A13580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CD32-8362-44D9-A43F-BB700EA1F1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95155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E9C9A9-D7F4-1B3C-B303-E451B06D4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0144FD-8029-95D6-EEB1-65BA117A3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06A487-7130-57B8-4F71-605E6FBBB9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4DC040-1D06-77FB-E2DA-EB2DA80B9E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1176D8-2F99-6C1E-56D2-088F36B297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BC2F5E-2BE7-468F-8C65-1B41A8F8BD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47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thisdiet.files.wordpress.com/2010/01/mcdonalds-fries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upload.wikimedia.org/wikipedia/commons/thumb/3/36/McDonald's_Golden_Arches.svg/200px-McDonald's_Golden_Arches.svg.png">
            <a:extLst>
              <a:ext uri="{FF2B5EF4-FFF2-40B4-BE49-F238E27FC236}">
                <a16:creationId xmlns:a16="http://schemas.microsoft.com/office/drawing/2014/main" id="{9A27A5EE-26FC-1E67-DEFA-2878B2BD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4038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http://www.foxyreign.com/wp-content/uploads/2010/10/big-mac-meal.jpg">
            <a:extLst>
              <a:ext uri="{FF2B5EF4-FFF2-40B4-BE49-F238E27FC236}">
                <a16:creationId xmlns:a16="http://schemas.microsoft.com/office/drawing/2014/main" id="{F927FFA3-0385-30FF-6DE4-5B2308EF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5" name="Picture 5" descr="http://www.tohfay.com/images/hot_applepie.gif">
            <a:extLst>
              <a:ext uri="{FF2B5EF4-FFF2-40B4-BE49-F238E27FC236}">
                <a16:creationId xmlns:a16="http://schemas.microsoft.com/office/drawing/2014/main" id="{E64F6CB8-AD1E-E71D-39DE-ED292F0F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t="14018" r="36630" b="15887"/>
          <a:stretch>
            <a:fillRect/>
          </a:stretch>
        </p:blipFill>
        <p:spPr bwMode="auto">
          <a:xfrm>
            <a:off x="7258050" y="1981200"/>
            <a:ext cx="18859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7" name="Picture 7" descr="C:\Documents and Settings\Administrator\My Documents\My Pictures\BBQ.jpg">
            <a:extLst>
              <a:ext uri="{FF2B5EF4-FFF2-40B4-BE49-F238E27FC236}">
                <a16:creationId xmlns:a16="http://schemas.microsoft.com/office/drawing/2014/main" id="{5061EF70-9427-071E-E1E1-E5D1B68A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95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3" descr="http://www.foodcomm.org.uk/parentsjury/McDonald%27s%20Happy%20Meal%20.jpg">
            <a:extLst>
              <a:ext uri="{FF2B5EF4-FFF2-40B4-BE49-F238E27FC236}">
                <a16:creationId xmlns:a16="http://schemas.microsoft.com/office/drawing/2014/main" id="{E5EF8091-1FAA-8AF1-DA8D-2084A1F8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9735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9" name="Picture 5" descr="http://www.foodcomm.org.uk/parentsjury/McDonald%27s%20Happy%20Meal%20.jpg">
            <a:extLst>
              <a:ext uri="{FF2B5EF4-FFF2-40B4-BE49-F238E27FC236}">
                <a16:creationId xmlns:a16="http://schemas.microsoft.com/office/drawing/2014/main" id="{4E24A065-699B-AE08-F8A3-D769DD20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39735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0" name="Picture 6" descr="http://www.tohfay.com/images/hot_applepie.gif">
            <a:extLst>
              <a:ext uri="{FF2B5EF4-FFF2-40B4-BE49-F238E27FC236}">
                <a16:creationId xmlns:a16="http://schemas.microsoft.com/office/drawing/2014/main" id="{648FDD18-DCA1-8FE6-6985-E63A1387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t="14018" r="36630" b="15887"/>
          <a:stretch>
            <a:fillRect/>
          </a:stretch>
        </p:blipFill>
        <p:spPr bwMode="auto">
          <a:xfrm>
            <a:off x="7258050" y="1981200"/>
            <a:ext cx="18859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oxyreign.com/wp-content/uploads/2010/10/big-mac-meal.jpg">
            <a:extLst>
              <a:ext uri="{FF2B5EF4-FFF2-40B4-BE49-F238E27FC236}">
                <a16:creationId xmlns:a16="http://schemas.microsoft.com/office/drawing/2014/main" id="{87826667-B5FE-5842-8434-C8E11652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http://www.tohfay.com/images/hot_applepie.gif">
            <a:extLst>
              <a:ext uri="{FF2B5EF4-FFF2-40B4-BE49-F238E27FC236}">
                <a16:creationId xmlns:a16="http://schemas.microsoft.com/office/drawing/2014/main" id="{99D67B42-0459-E9DD-CFB3-D502D281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t="14018" r="36630" b="15887"/>
          <a:stretch>
            <a:fillRect/>
          </a:stretch>
        </p:blipFill>
        <p:spPr bwMode="auto">
          <a:xfrm>
            <a:off x="7258050" y="1981200"/>
            <a:ext cx="18859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:\Documents and Settings\Administrator\My Documents\My Pictures\BBQ.jpg">
            <a:extLst>
              <a:ext uri="{FF2B5EF4-FFF2-40B4-BE49-F238E27FC236}">
                <a16:creationId xmlns:a16="http://schemas.microsoft.com/office/drawing/2014/main" id="{F57612D9-5EEE-9FEB-E40E-062B3431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95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13DD5-9130-779F-DC8F-EE1F6389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1946275"/>
            <a:ext cx="1882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http://1.bp.blogspot.com/_cfqfLQJ9YGs/SKH8Y2aCzvI/AAAAAAAAA5g/ugMv_XdL2YE/s400/hamburger_2.jpg">
            <a:extLst>
              <a:ext uri="{FF2B5EF4-FFF2-40B4-BE49-F238E27FC236}">
                <a16:creationId xmlns:a16="http://schemas.microsoft.com/office/drawing/2014/main" id="{E030A7CC-3CF3-773B-FE23-18B66AA7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57200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http://1.bp.blogspot.com/_cfqfLQJ9YGs/SKH8Y2aCzvI/AAAAAAAAA5g/ugMv_XdL2YE/s400/hamburger_2.jpg">
            <a:extLst>
              <a:ext uri="{FF2B5EF4-FFF2-40B4-BE49-F238E27FC236}">
                <a16:creationId xmlns:a16="http://schemas.microsoft.com/office/drawing/2014/main" id="{4A6A25AF-80F5-5A96-E1FA-9A2BA0D6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476500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http://1.bp.blogspot.com/_cfqfLQJ9YGs/SKH8Y2aCzvI/AAAAAAAAA5g/ugMv_XdL2YE/s400/hamburger_2.jpg">
            <a:extLst>
              <a:ext uri="{FF2B5EF4-FFF2-40B4-BE49-F238E27FC236}">
                <a16:creationId xmlns:a16="http://schemas.microsoft.com/office/drawing/2014/main" id="{D9480386-B753-8B5B-BC31-745FA8CA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http://1.bp.blogspot.com/_cfqfLQJ9YGs/SKH8Y2aCzvI/AAAAAAAAA5g/ugMv_XdL2YE/s400/hamburger_2.jpg">
            <a:extLst>
              <a:ext uri="{FF2B5EF4-FFF2-40B4-BE49-F238E27FC236}">
                <a16:creationId xmlns:a16="http://schemas.microsoft.com/office/drawing/2014/main" id="{504173F2-9DA8-8F5C-6764-2A66D687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476500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1" descr="http://1.bp.blogspot.com/_cfqfLQJ9YGs/SKH8Y2aCzvI/AAAAAAAAA5g/ugMv_XdL2YE/s400/hamburger_2.jpg">
            <a:extLst>
              <a:ext uri="{FF2B5EF4-FFF2-40B4-BE49-F238E27FC236}">
                <a16:creationId xmlns:a16="http://schemas.microsoft.com/office/drawing/2014/main" id="{02FAE31D-7994-E6F2-BA3E-C00DD154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8" descr="http://fthisdiet.files.wordpress.com/2010/01/mcdonalds-fries.jpg?w=400&amp;h=300">
            <a:hlinkClick r:id="rId3"/>
            <a:extLst>
              <a:ext uri="{FF2B5EF4-FFF2-40B4-BE49-F238E27FC236}">
                <a16:creationId xmlns:a16="http://schemas.microsoft.com/office/drawing/2014/main" id="{DA66014C-B9BB-25AE-696B-EE671D3F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031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B48CD46C-2D35-0311-D338-63EA383E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9709"/>
          <a:stretch>
            <a:fillRect/>
          </a:stretch>
        </p:blipFill>
        <p:spPr bwMode="auto">
          <a:xfrm>
            <a:off x="4419600" y="3365500"/>
            <a:ext cx="4260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E591FACA-DEB4-9485-BBDE-43395C53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7180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012E5FEC-CCAF-C6B2-D793-D6C373D1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66214"/>
          <a:stretch>
            <a:fillRect/>
          </a:stretch>
        </p:blipFill>
        <p:spPr bwMode="auto">
          <a:xfrm>
            <a:off x="7086600" y="5213350"/>
            <a:ext cx="1593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9BE1876F-BE9B-D99C-ED56-19483DB8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6" t="37135" r="27322" b="27330"/>
          <a:stretch>
            <a:fillRect/>
          </a:stretch>
        </p:blipFill>
        <p:spPr bwMode="auto">
          <a:xfrm>
            <a:off x="5410200" y="3886200"/>
            <a:ext cx="1676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39221D07-BD3A-7236-377C-C72A4AF1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6" t="37135" r="22476" b="22476"/>
          <a:stretch>
            <a:fillRect/>
          </a:stretch>
        </p:blipFill>
        <p:spPr bwMode="auto">
          <a:xfrm>
            <a:off x="3276600" y="2286000"/>
            <a:ext cx="1905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96E23468-1D9B-9DEE-E481-397747C2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2" t="35535" r="33781" b="33786"/>
          <a:stretch>
            <a:fillRect/>
          </a:stretch>
        </p:blipFill>
        <p:spPr bwMode="auto">
          <a:xfrm>
            <a:off x="1524000" y="10668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C:\Documents and Settings\Administrator\My Documents\My Pictures\Chip 3.jpg">
            <a:extLst>
              <a:ext uri="{FF2B5EF4-FFF2-40B4-BE49-F238E27FC236}">
                <a16:creationId xmlns:a16="http://schemas.microsoft.com/office/drawing/2014/main" id="{F7E1B9A8-850D-7537-19FB-66885BFE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3" b="72525"/>
          <a:stretch>
            <a:fillRect/>
          </a:stretch>
        </p:blipFill>
        <p:spPr bwMode="auto">
          <a:xfrm>
            <a:off x="0" y="0"/>
            <a:ext cx="12954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E9F1E87E-C30F-26EC-8403-B5DEC9D8F5F0}"/>
              </a:ext>
            </a:extLst>
          </p:cNvPr>
          <p:cNvSpPr>
            <a:spLocks noChangeArrowheads="1"/>
          </p:cNvSpPr>
          <p:nvPr/>
        </p:nvSpPr>
        <p:spPr bwMode="auto">
          <a:xfrm rot="-2998683">
            <a:off x="76200" y="762000"/>
            <a:ext cx="2438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D9ED758A-5E62-74ED-99BA-23A861AF2E46}"/>
              </a:ext>
            </a:extLst>
          </p:cNvPr>
          <p:cNvSpPr>
            <a:spLocks noChangeArrowheads="1"/>
          </p:cNvSpPr>
          <p:nvPr/>
        </p:nvSpPr>
        <p:spPr bwMode="auto">
          <a:xfrm rot="-2998683">
            <a:off x="1885950" y="1724025"/>
            <a:ext cx="2438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4E3CB4E2-653A-9D21-E392-DDDB0DD002F1}"/>
              </a:ext>
            </a:extLst>
          </p:cNvPr>
          <p:cNvSpPr>
            <a:spLocks noChangeArrowheads="1"/>
          </p:cNvSpPr>
          <p:nvPr/>
        </p:nvSpPr>
        <p:spPr bwMode="auto">
          <a:xfrm rot="-2998683">
            <a:off x="4114800" y="3276600"/>
            <a:ext cx="2438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75FA117C-154F-20C2-1679-646F6469FEB6}"/>
              </a:ext>
            </a:extLst>
          </p:cNvPr>
          <p:cNvSpPr>
            <a:spLocks noChangeArrowheads="1"/>
          </p:cNvSpPr>
          <p:nvPr/>
        </p:nvSpPr>
        <p:spPr bwMode="auto">
          <a:xfrm rot="-2998683">
            <a:off x="5930900" y="4687888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1"/>
  <p:tag name="AUTODATETIMEFORMAT" val="$HH:$MM:$SS"/>
  <p:tag name="AUTODATETIMEFLAGS" val="17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E743DC694524095A8DD97BBDB620B" ma:contentTypeVersion="18" ma:contentTypeDescription="Create a new document." ma:contentTypeScope="" ma:versionID="9021eb50c986948a5a457a5e7d1861c4">
  <xsd:schema xmlns:xsd="http://www.w3.org/2001/XMLSchema" xmlns:xs="http://www.w3.org/2001/XMLSchema" xmlns:p="http://schemas.microsoft.com/office/2006/metadata/properties" xmlns:ns2="cff66f6f-e4b3-44a0-a035-baedb2fae786" xmlns:ns3="50bc1663-40c0-44fd-bd5d-0c0f6b7dcbbe" targetNamespace="http://schemas.microsoft.com/office/2006/metadata/properties" ma:root="true" ma:fieldsID="ed4ad96839053c184cf8c11b56b611a9" ns2:_="" ns3:_="">
    <xsd:import namespace="cff66f6f-e4b3-44a0-a035-baedb2fae786"/>
    <xsd:import namespace="50bc1663-40c0-44fd-bd5d-0c0f6b7dc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66f6f-e4b3-44a0-a035-baedb2fae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67b78f-1389-4051-aeaa-a7a605cad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c1663-40c0-44fd-bd5d-0c0f6b7dc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614986-4094-4943-af41-0ec1fb6d0eca}" ma:internalName="TaxCatchAll" ma:showField="CatchAllData" ma:web="50bc1663-40c0-44fd-bd5d-0c0f6b7dc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f66f6f-e4b3-44a0-a035-baedb2fae786">
      <Terms xmlns="http://schemas.microsoft.com/office/infopath/2007/PartnerControls"/>
    </lcf76f155ced4ddcb4097134ff3c332f>
    <TaxCatchAll xmlns="50bc1663-40c0-44fd-bd5d-0c0f6b7dcbbe" xsi:nil="true"/>
    <SharedWithUsers xmlns="50bc1663-40c0-44fd-bd5d-0c0f6b7dcbbe">
      <UserInfo>
        <DisplayName>Office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807D6D-2CFA-4068-B726-13E80ED29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f66f6f-e4b3-44a0-a035-baedb2fae786"/>
    <ds:schemaRef ds:uri="50bc1663-40c0-44fd-bd5d-0c0f6b7dc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276391-BE57-4EB1-A29C-5827CADC4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AD612-6166-4541-87C1-573532B525B9}">
  <ds:schemaRefs>
    <ds:schemaRef ds:uri="cff66f6f-e4b3-44a0-a035-baedb2fae786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0bc1663-40c0-44fd-bd5d-0c0f6b7dcbb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10670</TotalTime>
  <Words>8</Words>
  <Application>Microsoft Office PowerPoint</Application>
  <PresentationFormat>On-screen Show (4:3)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Arial</vt:lpstr>
      <vt:lpstr>Lato 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Courthold</dc:creator>
  <cp:lastModifiedBy>Ian Knight</cp:lastModifiedBy>
  <cp:revision>131</cp:revision>
  <dcterms:created xsi:type="dcterms:W3CDTF">2019-08-10T13:46:38Z</dcterms:created>
  <dcterms:modified xsi:type="dcterms:W3CDTF">2024-03-12T14:51:54Z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0x010100305E743DC694524095A8DD97BBDB620B</vt:lpwstr>
  </property>
  <property fmtid="{D5CDD505-2E9C-101B-9397-08002B2CF9AE}" pid="3" name="MediaServiceImageTags">
    <vt:lpwstr/>
  </property>
</Properties>
</file>