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15"/>
  </p:notesMasterIdLst>
  <p:sldIdLst>
    <p:sldId id="3872" r:id="rId5"/>
    <p:sldId id="3873" r:id="rId6"/>
    <p:sldId id="3874" r:id="rId7"/>
    <p:sldId id="3875" r:id="rId8"/>
    <p:sldId id="3876" r:id="rId9"/>
    <p:sldId id="3877" r:id="rId10"/>
    <p:sldId id="3878" r:id="rId11"/>
    <p:sldId id="3879" r:id="rId12"/>
    <p:sldId id="3880" r:id="rId13"/>
    <p:sldId id="3881" r:id="rId14"/>
  </p:sldIdLst>
  <p:sldSz cx="9144000" cy="6858000" type="screen4x3"/>
  <p:notesSz cx="7104063" cy="10234613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9" autoAdjust="0"/>
    <p:restoredTop sz="93357" autoAdjust="0"/>
  </p:normalViewPr>
  <p:slideViewPr>
    <p:cSldViewPr showGuides="1">
      <p:cViewPr varScale="1">
        <p:scale>
          <a:sx n="48" d="100"/>
          <a:sy n="48" d="100"/>
        </p:scale>
        <p:origin x="65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6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>
                <a:latin typeface="Lato Medium" panose="020F0502020204030203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>
                <a:latin typeface="Lato Medium" panose="020F0502020204030203" pitchFamily="34" charset="0"/>
              </a:defRPr>
            </a:lvl1pPr>
          </a:lstStyle>
          <a:p>
            <a:pPr>
              <a:defRPr/>
            </a:pPr>
            <a:fld id="{04251FFF-110F-4F07-8FAE-880169DDDE48}" type="datetimeFigureOut">
              <a:rPr lang="en-US" smtClean="0"/>
              <a:pPr>
                <a:defRPr/>
              </a:pPr>
              <a:t>1/19/2023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>
                <a:latin typeface="Lato Medium" panose="020F0502020204030203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>
                <a:latin typeface="Lato Medium" panose="020F0502020204030203" pitchFamily="34" charset="0"/>
              </a:defRPr>
            </a:lvl1pPr>
          </a:lstStyle>
          <a:p>
            <a:pPr>
              <a:defRPr/>
            </a:pPr>
            <a:fld id="{F656C7A7-94AF-4D7B-8A51-4512C7E87AD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334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Medium" panose="020F0502020204030203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Medium" panose="020F0502020204030203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Medium" panose="020F0502020204030203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Medium" panose="020F0502020204030203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Medium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55AC-5371-431E-A01E-0D1B4BEAD79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EBF6-669C-4120-8E05-3936CC9D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7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55AC-5371-431E-A01E-0D1B4BEAD79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EBF6-669C-4120-8E05-3936CC9D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0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55AC-5371-431E-A01E-0D1B4BEAD79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EBF6-669C-4120-8E05-3936CC9D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18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55AC-5371-431E-A01E-0D1B4BEAD79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EBF6-669C-4120-8E05-3936CC9D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9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55AC-5371-431E-A01E-0D1B4BEAD79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EBF6-669C-4120-8E05-3936CC9D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34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55AC-5371-431E-A01E-0D1B4BEAD79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EBF6-669C-4120-8E05-3936CC9D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73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55AC-5371-431E-A01E-0D1B4BEAD79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EBF6-669C-4120-8E05-3936CC9D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27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55AC-5371-431E-A01E-0D1B4BEAD79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EBF6-669C-4120-8E05-3936CC9D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6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55AC-5371-431E-A01E-0D1B4BEAD79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EBF6-669C-4120-8E05-3936CC9D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99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55AC-5371-431E-A01E-0D1B4BEAD79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EBF6-669C-4120-8E05-3936CC9D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3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55AC-5371-431E-A01E-0D1B4BEAD79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EBF6-669C-4120-8E05-3936CC9D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00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C55AC-5371-431E-A01E-0D1B4BEAD79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EBF6-669C-4120-8E05-3936CC9D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6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ato Medium" panose="020F050202020403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 Medium" panose="020F050202020403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 Medium" panose="020F050202020403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 Medium" panose="020F050202020403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 Medium" panose="020F050202020403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 Medium" panose="020F050202020403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77F1E-D8F1-4ABE-A3EA-0D0F1B4A0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072" y="665653"/>
            <a:ext cx="3314880" cy="3566160"/>
          </a:xfrm>
        </p:spPr>
        <p:txBody>
          <a:bodyPr anchor="b">
            <a:normAutofit/>
          </a:bodyPr>
          <a:lstStyle/>
          <a:p>
            <a:pPr algn="l"/>
            <a:r>
              <a:rPr lang="en-GB" sz="4700" dirty="0"/>
              <a:t>Aren’t we all sinners?</a:t>
            </a:r>
            <a:br>
              <a:rPr lang="en-GB" sz="4700" dirty="0"/>
            </a:br>
            <a:br>
              <a:rPr lang="en-GB" sz="4700" dirty="0"/>
            </a:br>
            <a:r>
              <a:rPr lang="en-GB" sz="3600" dirty="0"/>
              <a:t>1 Corinthians 5</a:t>
            </a:r>
            <a:endParaRPr lang="en-GB" sz="4700" dirty="0"/>
          </a:p>
        </p:txBody>
      </p:sp>
      <p:sp>
        <p:nvSpPr>
          <p:cNvPr id="2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7753" y="4409267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F57EF3-D46D-4EF3-89B7-A5C2501C33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7603108-2879-3E42-F093-47899B8BD217}"/>
              </a:ext>
            </a:extLst>
          </p:cNvPr>
          <p:cNvSpPr/>
          <p:nvPr/>
        </p:nvSpPr>
        <p:spPr>
          <a:xfrm>
            <a:off x="18000" y="28800"/>
            <a:ext cx="9100800" cy="6804000"/>
          </a:xfrm>
          <a:prstGeom prst="rect">
            <a:avLst/>
          </a:prstGeom>
          <a:noFill/>
          <a:ln w="69850" cap="sq" cmpd="thickThin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/>
            <a:endParaRPr lang="en-GB" dirty="0">
              <a:latin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26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6129"/>
            <a:ext cx="4851603" cy="5925741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Lato Medium" panose="020F0502020204030203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3200"/>
          <a:stretch/>
        </p:blipFill>
        <p:spPr>
          <a:xfrm>
            <a:off x="0" y="466129"/>
            <a:ext cx="9144000" cy="59257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D3FE19-C75F-4044-903C-08D0D3E8C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979" y="1459467"/>
            <a:ext cx="3730535" cy="3032634"/>
          </a:xfrm>
        </p:spPr>
        <p:txBody>
          <a:bodyPr>
            <a:noAutofit/>
          </a:bodyPr>
          <a:lstStyle/>
          <a:p>
            <a:r>
              <a:rPr lang="en-GB" sz="6000" dirty="0">
                <a:solidFill>
                  <a:srgbClr val="000000"/>
                </a:solidFill>
              </a:rPr>
              <a:t>And if that’s not me…?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86286"/>
            <a:ext cx="4320692" cy="4666770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>
              <a:latin typeface="Lato Medium" panose="020F050202020403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CB30F4-0341-403B-8778-9A2ECC856D6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 b="-4"/>
          <a:stretch/>
        </p:blipFill>
        <p:spPr>
          <a:xfrm>
            <a:off x="20" y="1351210"/>
            <a:ext cx="4180350" cy="4375387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61A4512-DDDD-55A8-3F75-0C0302632CF4}"/>
              </a:ext>
            </a:extLst>
          </p:cNvPr>
          <p:cNvSpPr/>
          <p:nvPr/>
        </p:nvSpPr>
        <p:spPr>
          <a:xfrm>
            <a:off x="18000" y="28800"/>
            <a:ext cx="9100800" cy="6804000"/>
          </a:xfrm>
          <a:prstGeom prst="rect">
            <a:avLst/>
          </a:prstGeom>
          <a:noFill/>
          <a:ln w="69850" cap="sq" cmpd="thickThin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/>
            <a:endParaRPr lang="en-GB" dirty="0">
              <a:latin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04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7" name="Rectangle 1046">
            <a:extLst>
              <a:ext uri="{FF2B5EF4-FFF2-40B4-BE49-F238E27FC236}">
                <a16:creationId xmlns:a16="http://schemas.microsoft.com/office/drawing/2014/main" id="{2F687420-BEB4-45CD-8226-339BE553B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7495CB-7990-4539-8458-404D7055E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98" y="525982"/>
            <a:ext cx="3214330" cy="317360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/>
              <a:t>Terrible Choices</a:t>
            </a:r>
          </a:p>
        </p:txBody>
      </p:sp>
      <p:sp>
        <p:nvSpPr>
          <p:cNvPr id="1049" name="Rectangle 1048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2399" y="1944913"/>
            <a:ext cx="30175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1051" name="Rectangle 1050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61965" y="6072626"/>
            <a:ext cx="740664" cy="1155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1053" name="Rectangle 1052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336109" y="1694387"/>
            <a:ext cx="740664" cy="88751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1055" name="Rectangle 105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2594" y="354959"/>
            <a:ext cx="4638730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62347FF-A09D-4452-9A92-9BB3743E399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4490803" y="650494"/>
            <a:ext cx="4221014" cy="532414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0242108-BDA3-5481-BB37-EDCB262660B3}"/>
              </a:ext>
            </a:extLst>
          </p:cNvPr>
          <p:cNvSpPr/>
          <p:nvPr/>
        </p:nvSpPr>
        <p:spPr>
          <a:xfrm>
            <a:off x="18000" y="28800"/>
            <a:ext cx="9100800" cy="6804000"/>
          </a:xfrm>
          <a:prstGeom prst="rect">
            <a:avLst/>
          </a:prstGeom>
          <a:noFill/>
          <a:ln w="69850" cap="sq" cmpd="thickThin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/>
            <a:endParaRPr lang="en-GB" dirty="0">
              <a:latin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0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B0E989-2B4E-4FE1-BF12-FA05BF6D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6037" y="739979"/>
            <a:ext cx="4001197" cy="10977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/>
              <a:t>Objections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7896" y="1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61789" y="0"/>
            <a:ext cx="1303050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73320" y="5717906"/>
            <a:ext cx="1328707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2CB750-422F-47DE-8064-BA8CC26311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880" y="598720"/>
            <a:ext cx="3883686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390384" y="6258756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5375BF-1426-5A2E-3B99-FEEA1EAEAC36}"/>
              </a:ext>
            </a:extLst>
          </p:cNvPr>
          <p:cNvSpPr/>
          <p:nvPr/>
        </p:nvSpPr>
        <p:spPr>
          <a:xfrm>
            <a:off x="18000" y="28800"/>
            <a:ext cx="9100800" cy="6804000"/>
          </a:xfrm>
          <a:prstGeom prst="rect">
            <a:avLst/>
          </a:prstGeom>
          <a:noFill/>
          <a:ln w="69850" cap="sq" cmpd="thickThin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/>
            <a:endParaRPr lang="en-GB" dirty="0">
              <a:latin typeface="Lato Medium" panose="020F0502020204030203" pitchFamily="34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1A46BB63-335E-0D26-F6A8-4F30F3CB9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68" y="1984443"/>
            <a:ext cx="5259932" cy="4192520"/>
          </a:xfrm>
        </p:spPr>
        <p:txBody>
          <a:bodyPr vert="horz" lIns="91440" tIns="45720" rIns="91440" bIns="45720" rtlCol="0">
            <a:normAutofit/>
          </a:bodyPr>
          <a:lstStyle/>
          <a:p>
            <a:pPr marL="446088" indent="-446088">
              <a:buFont typeface="+mj-lt"/>
              <a:buAutoNum type="arabicPeriod"/>
            </a:pPr>
            <a:r>
              <a:rPr lang="en-US" sz="3600" dirty="0"/>
              <a:t>Aren’t we all sinners</a:t>
            </a:r>
            <a:br>
              <a:rPr lang="en-US" sz="3600" dirty="0"/>
            </a:br>
            <a:r>
              <a:rPr lang="en-US" sz="3200" dirty="0"/>
              <a:t>(verses 1,2)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835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6100024" y="863980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 Medium" panose="020F0502020204030203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B0E989-2B4E-4FE1-BF12-FA05BF6D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221" y="479493"/>
            <a:ext cx="4094129" cy="1325563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6600" dirty="0"/>
              <a:t>Objections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004647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2CB750-422F-47DE-8064-BA8CC26311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7386" y="955446"/>
            <a:ext cx="3583036" cy="477736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E676C9-C940-E759-9700-E5CC59C45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68" y="1984443"/>
            <a:ext cx="5259932" cy="4192520"/>
          </a:xfrm>
        </p:spPr>
        <p:txBody>
          <a:bodyPr vert="horz" lIns="91440" tIns="45720" rIns="91440" bIns="45720" rtlCol="0">
            <a:normAutofit/>
          </a:bodyPr>
          <a:lstStyle/>
          <a:p>
            <a:pPr marL="446088" indent="-446088">
              <a:spcBef>
                <a:spcPts val="1200"/>
              </a:spcBef>
              <a:buFont typeface="+mj-lt"/>
              <a:buAutoNum type="arabicPeriod"/>
            </a:pPr>
            <a:r>
              <a:rPr lang="en-US" sz="3600" dirty="0"/>
              <a:t>Aren’t we all sinners</a:t>
            </a:r>
          </a:p>
          <a:p>
            <a:pPr marL="446088" indent="-446088">
              <a:spcBef>
                <a:spcPts val="1200"/>
              </a:spcBef>
              <a:buFont typeface="+mj-lt"/>
              <a:buAutoNum type="arabicPeriod"/>
            </a:pPr>
            <a:r>
              <a:rPr lang="en-US" sz="3600" dirty="0"/>
              <a:t>This is terrifying…</a:t>
            </a:r>
            <a:br>
              <a:rPr lang="en-US" sz="3600" dirty="0"/>
            </a:br>
            <a:r>
              <a:rPr lang="en-US" sz="3200" dirty="0"/>
              <a:t>(verses 3,4)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1FE0C4-4DA4-8787-45BC-BA664162F882}"/>
              </a:ext>
            </a:extLst>
          </p:cNvPr>
          <p:cNvSpPr/>
          <p:nvPr/>
        </p:nvSpPr>
        <p:spPr>
          <a:xfrm>
            <a:off x="18000" y="28800"/>
            <a:ext cx="9100800" cy="6804000"/>
          </a:xfrm>
          <a:prstGeom prst="rect">
            <a:avLst/>
          </a:prstGeom>
          <a:noFill/>
          <a:ln w="69850" cap="sq" cmpd="thickThin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/>
            <a:endParaRPr lang="en-GB" dirty="0">
              <a:latin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3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9352" y="5486400"/>
            <a:ext cx="2004648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2CB750-422F-47DE-8064-BA8CC26311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5789" y="953964"/>
            <a:ext cx="3583036" cy="477736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27" name="Arc 26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1537" y="650160"/>
            <a:ext cx="2240924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 Medium" panose="020F0502020204030203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B0E989-2B4E-4FE1-BF12-FA05BF6D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30" y="640624"/>
            <a:ext cx="394335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6000" dirty="0"/>
              <a:t>Objections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E676C9-C940-E759-9700-E5CC59C45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970" y="2490398"/>
            <a:ext cx="5770938" cy="2274976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446088" indent="-446088">
              <a:spcBef>
                <a:spcPts val="1200"/>
              </a:spcBef>
              <a:buFont typeface="+mj-lt"/>
              <a:buAutoNum type="arabicPeriod"/>
            </a:pPr>
            <a:r>
              <a:rPr lang="en-US" sz="3600" dirty="0"/>
              <a:t>Aren’t we all sinners?</a:t>
            </a:r>
          </a:p>
          <a:p>
            <a:pPr marL="446088" indent="-446088">
              <a:spcBef>
                <a:spcPts val="1200"/>
              </a:spcBef>
              <a:buFont typeface="+mj-lt"/>
              <a:buAutoNum type="arabicPeriod"/>
            </a:pPr>
            <a:r>
              <a:rPr lang="en-US" sz="3600" dirty="0"/>
              <a:t>This is terrifying…</a:t>
            </a:r>
          </a:p>
          <a:p>
            <a:pPr marL="446088" indent="-446088">
              <a:spcBef>
                <a:spcPts val="1200"/>
              </a:spcBef>
              <a:buFont typeface="+mj-lt"/>
              <a:buAutoNum type="arabicPeriod"/>
            </a:pPr>
            <a:r>
              <a:rPr lang="en-US" sz="3600" dirty="0"/>
              <a:t>This is unloving </a:t>
            </a:r>
            <a:br>
              <a:rPr lang="en-US" sz="3600" dirty="0"/>
            </a:br>
            <a:r>
              <a:rPr lang="en-US" sz="3200" dirty="0"/>
              <a:t>(verse 5)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118F6A-ADC9-35B4-2710-C874588DA3F0}"/>
              </a:ext>
            </a:extLst>
          </p:cNvPr>
          <p:cNvSpPr/>
          <p:nvPr/>
        </p:nvSpPr>
        <p:spPr>
          <a:xfrm>
            <a:off x="18000" y="28800"/>
            <a:ext cx="9100800" cy="6804000"/>
          </a:xfrm>
          <a:prstGeom prst="rect">
            <a:avLst/>
          </a:prstGeom>
          <a:noFill/>
          <a:ln w="69850" cap="sq" cmpd="thickThin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/>
            <a:endParaRPr lang="en-GB" dirty="0">
              <a:latin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6100024" y="863980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 Medium" panose="020F0502020204030203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B0E989-2B4E-4FE1-BF12-FA05BF6D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221" y="479493"/>
            <a:ext cx="4094129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6000" dirty="0"/>
              <a:t>Objections</a:t>
            </a: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004647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2CB750-422F-47DE-8064-BA8CC26311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7386" y="955446"/>
            <a:ext cx="3583036" cy="477736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E676C9-C940-E759-9700-E5CC59C45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5780" y="2222668"/>
            <a:ext cx="5105620" cy="4192520"/>
          </a:xfrm>
        </p:spPr>
        <p:txBody>
          <a:bodyPr vert="horz" lIns="91440" tIns="45720" rIns="91440" bIns="45720" rtlCol="0">
            <a:normAutofit/>
          </a:bodyPr>
          <a:lstStyle/>
          <a:p>
            <a:pPr marL="446088" indent="-446088">
              <a:spcBef>
                <a:spcPts val="1200"/>
              </a:spcBef>
              <a:buFont typeface="+mj-lt"/>
              <a:buAutoNum type="arabicPeriod"/>
            </a:pPr>
            <a:r>
              <a:rPr lang="en-US" sz="3600" dirty="0"/>
              <a:t>Aren’t we all sinners?</a:t>
            </a:r>
          </a:p>
          <a:p>
            <a:pPr marL="446088" indent="-446088">
              <a:spcBef>
                <a:spcPts val="1200"/>
              </a:spcBef>
              <a:buFont typeface="+mj-lt"/>
              <a:buAutoNum type="arabicPeriod"/>
            </a:pPr>
            <a:r>
              <a:rPr lang="en-US" sz="3600" dirty="0"/>
              <a:t>This is terrifying…</a:t>
            </a:r>
          </a:p>
          <a:p>
            <a:pPr marL="446088" indent="-446088">
              <a:spcBef>
                <a:spcPts val="1200"/>
              </a:spcBef>
              <a:buFont typeface="+mj-lt"/>
              <a:buAutoNum type="arabicPeriod"/>
            </a:pPr>
            <a:r>
              <a:rPr lang="en-US" sz="3600" dirty="0"/>
              <a:t>This is unloving</a:t>
            </a:r>
            <a:br>
              <a:rPr lang="en-US" sz="3600" dirty="0"/>
            </a:br>
            <a:r>
              <a:rPr lang="en-US" sz="3200" dirty="0"/>
              <a:t>(verse 5)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90F6B5-0855-B3D5-5E66-CCF7C76B9842}"/>
              </a:ext>
            </a:extLst>
          </p:cNvPr>
          <p:cNvSpPr/>
          <p:nvPr/>
        </p:nvSpPr>
        <p:spPr>
          <a:xfrm>
            <a:off x="18000" y="28800"/>
            <a:ext cx="9100800" cy="6804000"/>
          </a:xfrm>
          <a:prstGeom prst="rect">
            <a:avLst/>
          </a:prstGeom>
          <a:noFill/>
          <a:ln w="69850" cap="sq" cmpd="thickThin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/>
            <a:endParaRPr lang="en-GB" dirty="0">
              <a:latin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66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6100024" y="863980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 Medium" panose="020F0502020204030203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B0E989-2B4E-4FE1-BF12-FA05BF6D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221" y="479493"/>
            <a:ext cx="4094129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6000" dirty="0"/>
              <a:t>Objections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004647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2CB750-422F-47DE-8064-BA8CC26311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7386" y="955446"/>
            <a:ext cx="3583036" cy="477736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06563A1-27F2-DC5F-C0EB-F5470074F53F}"/>
              </a:ext>
            </a:extLst>
          </p:cNvPr>
          <p:cNvSpPr/>
          <p:nvPr/>
        </p:nvSpPr>
        <p:spPr>
          <a:xfrm>
            <a:off x="18000" y="28800"/>
            <a:ext cx="9100800" cy="6804000"/>
          </a:xfrm>
          <a:prstGeom prst="rect">
            <a:avLst/>
          </a:prstGeom>
          <a:noFill/>
          <a:ln w="69850" cap="sq" cmpd="thickThin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/>
            <a:endParaRPr lang="en-GB" dirty="0">
              <a:latin typeface="Lato Medium" panose="020F0502020204030203" pitchFamily="34" charset="0"/>
            </a:endParaRPr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E2603A68-3D0B-0033-6EE7-95B2BF086CC5}"/>
              </a:ext>
            </a:extLst>
          </p:cNvPr>
          <p:cNvSpPr txBox="1">
            <a:spLocks/>
          </p:cNvSpPr>
          <p:nvPr/>
        </p:nvSpPr>
        <p:spPr>
          <a:xfrm>
            <a:off x="4031260" y="2215772"/>
            <a:ext cx="5077244" cy="3270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Aren’t we all sinners?</a:t>
            </a:r>
          </a:p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This is terrifying…</a:t>
            </a:r>
          </a:p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This is unloving</a:t>
            </a:r>
          </a:p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This is a danger to the church  </a:t>
            </a:r>
            <a:r>
              <a:rPr lang="en-US" sz="3200" dirty="0"/>
              <a:t>(verses 6-8)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58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6100024" y="863980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 Medium" panose="020F0502020204030203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B0E989-2B4E-4FE1-BF12-FA05BF6D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221" y="479493"/>
            <a:ext cx="4094129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6000" dirty="0"/>
              <a:t>Objections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004647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2CB750-422F-47DE-8064-BA8CC26311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7386" y="955446"/>
            <a:ext cx="3583036" cy="477736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C232D7E-A4B5-E75A-D226-554FE2C53BB0}"/>
              </a:ext>
            </a:extLst>
          </p:cNvPr>
          <p:cNvSpPr/>
          <p:nvPr/>
        </p:nvSpPr>
        <p:spPr>
          <a:xfrm>
            <a:off x="18000" y="28800"/>
            <a:ext cx="9100800" cy="6804000"/>
          </a:xfrm>
          <a:prstGeom prst="rect">
            <a:avLst/>
          </a:prstGeom>
          <a:noFill/>
          <a:ln w="69850" cap="sq" cmpd="thickThin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/>
            <a:endParaRPr lang="en-GB" dirty="0">
              <a:latin typeface="Lato Medium" panose="020F0502020204030203" pitchFamily="34" charset="0"/>
            </a:endParaRPr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266B0430-9931-0115-9248-8B10AF01B827}"/>
              </a:ext>
            </a:extLst>
          </p:cNvPr>
          <p:cNvSpPr txBox="1">
            <a:spLocks/>
          </p:cNvSpPr>
          <p:nvPr/>
        </p:nvSpPr>
        <p:spPr>
          <a:xfrm>
            <a:off x="4031260" y="2215772"/>
            <a:ext cx="5077244" cy="4443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Aren’t we all sinners?</a:t>
            </a:r>
          </a:p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This is terrifying…</a:t>
            </a:r>
          </a:p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This is unloving</a:t>
            </a:r>
          </a:p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This is a danger to the church</a:t>
            </a:r>
          </a:p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This is impossible</a:t>
            </a:r>
            <a:br>
              <a:rPr lang="en-US" sz="3600" dirty="0"/>
            </a:br>
            <a:r>
              <a:rPr lang="en-US" sz="3200" dirty="0"/>
              <a:t>(verses 9-13)</a:t>
            </a:r>
          </a:p>
          <a:p>
            <a:pPr marL="446088" indent="-446088" fontAlgn="auto">
              <a:spcAft>
                <a:spcPts val="0"/>
              </a:spcAft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4514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6100024" y="863980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 Medium" panose="020F0502020204030203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B0E989-2B4E-4FE1-BF12-FA05BF6D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221" y="479493"/>
            <a:ext cx="4094129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6000" dirty="0"/>
              <a:t>Objections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004647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Lato Medium" panose="020F050202020403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2CB750-422F-47DE-8064-BA8CC26311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7386" y="955446"/>
            <a:ext cx="3583036" cy="477736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3B99056-92EE-A5CE-D895-81DE52E843F8}"/>
              </a:ext>
            </a:extLst>
          </p:cNvPr>
          <p:cNvSpPr/>
          <p:nvPr/>
        </p:nvSpPr>
        <p:spPr>
          <a:xfrm>
            <a:off x="18000" y="28800"/>
            <a:ext cx="9100800" cy="6804000"/>
          </a:xfrm>
          <a:prstGeom prst="rect">
            <a:avLst/>
          </a:prstGeom>
          <a:noFill/>
          <a:ln w="69850" cap="sq" cmpd="thickThin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/>
            <a:endParaRPr lang="en-GB" dirty="0">
              <a:latin typeface="Lato Medium" panose="020F0502020204030203" pitchFamily="34" charset="0"/>
            </a:endParaRPr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D62DB72D-0EE5-237C-E465-B45301D0799B}"/>
              </a:ext>
            </a:extLst>
          </p:cNvPr>
          <p:cNvSpPr txBox="1">
            <a:spLocks/>
          </p:cNvSpPr>
          <p:nvPr/>
        </p:nvSpPr>
        <p:spPr>
          <a:xfrm>
            <a:off x="4031260" y="2215772"/>
            <a:ext cx="5077244" cy="4613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 Medium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Aren’t we all sinners?</a:t>
            </a:r>
          </a:p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This is terrifying…</a:t>
            </a:r>
          </a:p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This is unloving</a:t>
            </a:r>
          </a:p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This is a danger to the church</a:t>
            </a:r>
          </a:p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This is impossible</a:t>
            </a:r>
          </a:p>
          <a:p>
            <a:pPr marL="446088" indent="-446088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/>
              <a:t>Who am I to judge?</a:t>
            </a:r>
          </a:p>
          <a:p>
            <a:pPr marL="446088" indent="-446088" fontAlgn="auto">
              <a:spcAft>
                <a:spcPts val="0"/>
              </a:spcAft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01737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DATETIMEENABLED" val="1"/>
  <p:tag name="AUTODATETIMEFORMAT" val="$HH:$MM:$SS"/>
  <p:tag name="AUTODATETIMEFLAGS" val="176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5E743DC694524095A8DD97BBDB620B" ma:contentTypeVersion="16" ma:contentTypeDescription="Create a new document." ma:contentTypeScope="" ma:versionID="9536f819eb633398afaa6c74687c03c2">
  <xsd:schema xmlns:xsd="http://www.w3.org/2001/XMLSchema" xmlns:xs="http://www.w3.org/2001/XMLSchema" xmlns:p="http://schemas.microsoft.com/office/2006/metadata/properties" xmlns:ns2="cff66f6f-e4b3-44a0-a035-baedb2fae786" xmlns:ns3="50bc1663-40c0-44fd-bd5d-0c0f6b7dcbbe" targetNamespace="http://schemas.microsoft.com/office/2006/metadata/properties" ma:root="true" ma:fieldsID="5691db578c6ed846a62aa1c5d15c73ed" ns2:_="" ns3:_="">
    <xsd:import namespace="cff66f6f-e4b3-44a0-a035-baedb2fae786"/>
    <xsd:import namespace="50bc1663-40c0-44fd-bd5d-0c0f6b7dc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66f6f-e4b3-44a0-a035-baedb2fae7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b67b78f-1389-4051-aeaa-a7a605cad2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bc1663-40c0-44fd-bd5d-0c0f6b7dc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b614986-4094-4943-af41-0ec1fb6d0eca}" ma:internalName="TaxCatchAll" ma:showField="CatchAllData" ma:web="50bc1663-40c0-44fd-bd5d-0c0f6b7dcb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f66f6f-e4b3-44a0-a035-baedb2fae786">
      <Terms xmlns="http://schemas.microsoft.com/office/infopath/2007/PartnerControls"/>
    </lcf76f155ced4ddcb4097134ff3c332f>
    <TaxCatchAll xmlns="50bc1663-40c0-44fd-bd5d-0c0f6b7dcbbe" xsi:nil="true"/>
  </documentManagement>
</p:properties>
</file>

<file path=customXml/itemProps1.xml><?xml version="1.0" encoding="utf-8"?>
<ds:datastoreItem xmlns:ds="http://schemas.openxmlformats.org/officeDocument/2006/customXml" ds:itemID="{F4578374-C34F-468F-BBF0-3F7001B5CD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F64FAB-35A0-4F76-89CA-6F00B031B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f66f6f-e4b3-44a0-a035-baedb2fae786"/>
    <ds:schemaRef ds:uri="50bc1663-40c0-44fd-bd5d-0c0f6b7dcb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587948-81B0-4EA9-BD7C-633049AE942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50bc1663-40c0-44fd-bd5d-0c0f6b7dcbbe"/>
    <ds:schemaRef ds:uri="cff66f6f-e4b3-44a0-a035-baedb2fae78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ppt8229.tmp</Template>
  <TotalTime>21628</TotalTime>
  <Words>160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Lato Medium</vt:lpstr>
      <vt:lpstr>Office Theme</vt:lpstr>
      <vt:lpstr>Aren’t we all sinners?  1 Corinthians 5</vt:lpstr>
      <vt:lpstr>Terrible Choices</vt:lpstr>
      <vt:lpstr>Objections</vt:lpstr>
      <vt:lpstr>Objections</vt:lpstr>
      <vt:lpstr>Objections</vt:lpstr>
      <vt:lpstr>Objections</vt:lpstr>
      <vt:lpstr>Objections</vt:lpstr>
      <vt:lpstr>Objections</vt:lpstr>
      <vt:lpstr>Objections</vt:lpstr>
      <vt:lpstr>And if that’s not me…?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St James’ Audley</dc:title>
  <dc:creator>User</dc:creator>
  <cp:lastModifiedBy>Ian Knight</cp:lastModifiedBy>
  <cp:revision>1419</cp:revision>
  <cp:lastPrinted>2021-07-21T21:21:22Z</cp:lastPrinted>
  <dcterms:created xsi:type="dcterms:W3CDTF">2009-04-11T20:43:10Z</dcterms:created>
  <dcterms:modified xsi:type="dcterms:W3CDTF">2023-01-19T14:23:19Z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0x010100305E743DC694524095A8DD97BBDB620B</vt:lpwstr>
  </property>
  <property fmtid="{D5CDD505-2E9C-101B-9397-08002B2CF9AE}" pid="3" name="MediaServiceImageTags">
    <vt:lpwstr/>
  </property>
</Properties>
</file>